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6" r:id="rId2"/>
    <p:sldId id="340" r:id="rId3"/>
    <p:sldId id="341" r:id="rId4"/>
    <p:sldId id="34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6E88"/>
    <a:srgbClr val="8A8A8A"/>
    <a:srgbClr val="FFFFFF"/>
    <a:srgbClr val="F2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4402" autoAdjust="0"/>
  </p:normalViewPr>
  <p:slideViewPr>
    <p:cSldViewPr snapToGrid="0">
      <p:cViewPr varScale="1">
        <p:scale>
          <a:sx n="69" d="100"/>
          <a:sy n="69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C35CE-E34B-4869-9074-612DF5867B0F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0BF97-5A55-44E4-87E7-E55A510B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95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7B8A-05B1-4290-85A6-2BE96D4D0B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11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2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7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14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7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8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97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20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5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9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7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2DF7C-3F57-4319-AF2B-0A0C45C16858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0774-532A-49F6-8106-85CA87D88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900752" y="1997813"/>
            <a:ext cx="99082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elvetica Neue" pitchFamily="2" charset="0"/>
                <a:cs typeface="B Titr" panose="00000700000000000000" pitchFamily="2" charset="-78"/>
              </a:rPr>
              <a:t>فرمت نمونه نامه‌های فرصت‌های مطالعاتی اعضای هیئت علمی در جامعه و صنعت</a:t>
            </a:r>
          </a:p>
        </p:txBody>
      </p:sp>
      <p:pic>
        <p:nvPicPr>
          <p:cNvPr id="6" name="Picture 5" descr="Image result for â«Ø¢Ø±Ù ÙØ²Ø§Ø±Øª Ø¹ÙÙÙ Ù ØªØ­ÙÛÙØ§Øªâ¬â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1538" y="48615"/>
            <a:ext cx="1496280" cy="1552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8615"/>
            <a:ext cx="1444181" cy="166361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533900"/>
            <a:ext cx="121920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9235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0A93455-DA1E-EA64-1B22-4040C2867B8E}"/>
              </a:ext>
            </a:extLst>
          </p:cNvPr>
          <p:cNvCxnSpPr>
            <a:cxnSpLocks/>
          </p:cNvCxnSpPr>
          <p:nvPr/>
        </p:nvCxnSpPr>
        <p:spPr>
          <a:xfrm flipH="1">
            <a:off x="0" y="845522"/>
            <a:ext cx="12192000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7661DA-00FB-7468-1A3D-D3C469358B92}"/>
              </a:ext>
            </a:extLst>
          </p:cNvPr>
          <p:cNvCxnSpPr>
            <a:cxnSpLocks/>
          </p:cNvCxnSpPr>
          <p:nvPr/>
        </p:nvCxnSpPr>
        <p:spPr>
          <a:xfrm flipH="1">
            <a:off x="0" y="676834"/>
            <a:ext cx="12191999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66A233AE-15CB-B9CE-D344-5AAB844D6BEB}"/>
              </a:ext>
            </a:extLst>
          </p:cNvPr>
          <p:cNvSpPr txBox="1">
            <a:spLocks/>
          </p:cNvSpPr>
          <p:nvPr/>
        </p:nvSpPr>
        <p:spPr>
          <a:xfrm>
            <a:off x="1577453" y="83521"/>
            <a:ext cx="10515600" cy="553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فرمت نمونه نامه‌های فرصت مطالعاتی اعضای هیئت علمی در جامعه و صنعت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5EE48E-8AFB-D7C6-440E-5DD7469321E4}"/>
              </a:ext>
            </a:extLst>
          </p:cNvPr>
          <p:cNvSpPr txBox="1"/>
          <p:nvPr/>
        </p:nvSpPr>
        <p:spPr>
          <a:xfrm>
            <a:off x="942035" y="1779786"/>
            <a:ext cx="10543232" cy="39566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نمونه یک - گواهی پایان دوره فرصت مطالعاتی: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رئیس محترم دانشگاه ......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احتراما به استحضار می رساند جناب آقای دکتر ...................... عضو هیات علمی دانشکده ................. این دانشگاه با کد ملی .............. و وضعیت استخدامی ..................... (پیمانی / رسمی آزمایشی) جهت گذراندن فرصت مطالعاتی از مورخ................. تا مورخ .............. به صورت ............ (تمام وقت / پاره وقت) در واحد عملیاتی  ................................... (نام شرکت یا دستگاه اجرایی) فعالیت نموده است. گزارش ها و اقدامات انجام شده بررسی و مورد تایید بوده و پایان فرصت مطالعاتی مشارالیه در جلسه مورخ ........................... شورای پژوهشی / هیات رئیسه دانشگاه مورد تایید قرار گرفت.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امضا معاونت پژوهشی دانشگاه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20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0A93455-DA1E-EA64-1B22-4040C2867B8E}"/>
              </a:ext>
            </a:extLst>
          </p:cNvPr>
          <p:cNvCxnSpPr>
            <a:cxnSpLocks/>
          </p:cNvCxnSpPr>
          <p:nvPr/>
        </p:nvCxnSpPr>
        <p:spPr>
          <a:xfrm flipH="1">
            <a:off x="0" y="845522"/>
            <a:ext cx="12192000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7661DA-00FB-7468-1A3D-D3C469358B92}"/>
              </a:ext>
            </a:extLst>
          </p:cNvPr>
          <p:cNvCxnSpPr>
            <a:cxnSpLocks/>
          </p:cNvCxnSpPr>
          <p:nvPr/>
        </p:nvCxnSpPr>
        <p:spPr>
          <a:xfrm flipH="1">
            <a:off x="0" y="676834"/>
            <a:ext cx="12191999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66A233AE-15CB-B9CE-D344-5AAB844D6BEB}"/>
              </a:ext>
            </a:extLst>
          </p:cNvPr>
          <p:cNvSpPr txBox="1">
            <a:spLocks/>
          </p:cNvSpPr>
          <p:nvPr/>
        </p:nvSpPr>
        <p:spPr>
          <a:xfrm>
            <a:off x="1577453" y="83521"/>
            <a:ext cx="10515600" cy="553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فرمت نمونه نامه‌های فرصت مطالعاتی اعضای هیئت علمی در جامعه و صنعت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5EE48E-8AFB-D7C6-440E-5DD7469321E4}"/>
              </a:ext>
            </a:extLst>
          </p:cNvPr>
          <p:cNvSpPr txBox="1"/>
          <p:nvPr/>
        </p:nvSpPr>
        <p:spPr>
          <a:xfrm>
            <a:off x="942035" y="1779786"/>
            <a:ext cx="10543232" cy="39566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نمونه دو - استفاده از تبصره 3 ماده 4 (تجربه کافی در ارتباط با جامعه و صنعت):</a:t>
            </a: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رئیس محترم دانشگاه ......</a:t>
            </a: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احتراما بر اساس تبصره 3 ماده 4 شیوه نامه فرصت مطالعاتی اعضای هیات علمی در جامعه و صنعت و با عنایت به صورت جلسات شورای پژوهشی / هیات رئیسه دانشگاه ......... به شماره .................. مورخ ............... مبنی بر موافقت شرایط جایگزین فرصت مطالعاتی عضو هیات علمی ................. با کد ملی ................. و وضعیت استخدامی ............ (پیمانی / رسمی آزمایشی) به استحضار می رساند به دلیل تجربیات ارتباط با جامعه و صنعت ایشان شامل موارد به شرح پیوست (مدارک پیوست). طرح جایگزین فرصت مطالعاتی ایشان با عنوان .................. به انجام رسیده و مورد تایید می‌باشد.</a:t>
            </a:r>
          </a:p>
          <a:p>
            <a:pPr marL="0" marR="0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امضا معاونت پژوهشی دانشگاه</a:t>
            </a:r>
          </a:p>
        </p:txBody>
      </p:sp>
    </p:spTree>
    <p:extLst>
      <p:ext uri="{BB962C8B-B14F-4D97-AF65-F5344CB8AC3E}">
        <p14:creationId xmlns:p14="http://schemas.microsoft.com/office/powerpoint/2010/main" val="241954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0A93455-DA1E-EA64-1B22-4040C2867B8E}"/>
              </a:ext>
            </a:extLst>
          </p:cNvPr>
          <p:cNvCxnSpPr>
            <a:cxnSpLocks/>
          </p:cNvCxnSpPr>
          <p:nvPr/>
        </p:nvCxnSpPr>
        <p:spPr>
          <a:xfrm flipH="1">
            <a:off x="0" y="845522"/>
            <a:ext cx="12192000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7661DA-00FB-7468-1A3D-D3C469358B92}"/>
              </a:ext>
            </a:extLst>
          </p:cNvPr>
          <p:cNvCxnSpPr>
            <a:cxnSpLocks/>
          </p:cNvCxnSpPr>
          <p:nvPr/>
        </p:nvCxnSpPr>
        <p:spPr>
          <a:xfrm flipH="1">
            <a:off x="0" y="676834"/>
            <a:ext cx="12191999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66A233AE-15CB-B9CE-D344-5AAB844D6BEB}"/>
              </a:ext>
            </a:extLst>
          </p:cNvPr>
          <p:cNvSpPr txBox="1">
            <a:spLocks/>
          </p:cNvSpPr>
          <p:nvPr/>
        </p:nvSpPr>
        <p:spPr>
          <a:xfrm>
            <a:off x="1577453" y="83521"/>
            <a:ext cx="10515600" cy="553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فرمت نمونه نامه‌های فرصت مطالعاتی اعضای هیئت علمی در جامعه و صنعت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5EE48E-8AFB-D7C6-440E-5DD7469321E4}"/>
              </a:ext>
            </a:extLst>
          </p:cNvPr>
          <p:cNvSpPr txBox="1"/>
          <p:nvPr/>
        </p:nvSpPr>
        <p:spPr>
          <a:xfrm>
            <a:off x="942035" y="1779786"/>
            <a:ext cx="10543232" cy="39566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نمونه سه - </a:t>
            </a:r>
            <a:r>
              <a:rPr lang="fa-I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استفاده از تبصره 3 ماده 4 (عدم وجود نیاز فرصت مطالعاتی برای رشته خاص):</a:t>
            </a: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رئیس محترم دانشگاه ......</a:t>
            </a: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احتراما بر اساس تبصره 3 ماده 4 شیوه نامه فرصت مطالعاتی اعضای هیات علمی در جامعه و صنعت و با عنایت به صورت جلسات شورای پژوهشی / هیات رئیسه دانشگاه ......... به شماره .................. مورخ ............... مبنی بر موافقت شرایط جایگزین فرصت مطالعاتی عضو هیات علمی ................. با کد ملی ................. و وضعیت استخدامی ............ (پیمانی / رسمی آزمایشی) به استحضار می رساند به دلیل عدم شناسایی محل مناسب فرصت مطالعاتی در دستگاه های اجرایی، شرکت ها و نهادهای اجتماعی شرط جایگزین فرصت مطالعاتی ایشان انجام طرح ..................... تعیین شد و توسط ایشان به انجام رسیده و مورد تایید می‌باشد.</a:t>
            </a:r>
          </a:p>
          <a:p>
            <a:pPr marL="0" marR="0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امضا معاونت پژوهشی دانشگاه</a:t>
            </a:r>
          </a:p>
        </p:txBody>
      </p:sp>
    </p:spTree>
    <p:extLst>
      <p:ext uri="{BB962C8B-B14F-4D97-AF65-F5344CB8AC3E}">
        <p14:creationId xmlns:p14="http://schemas.microsoft.com/office/powerpoint/2010/main" val="678302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2318</TotalTime>
  <Words>419</Words>
  <Application>Microsoft Office PowerPoint</Application>
  <PresentationFormat>Widescreen</PresentationFormat>
  <Paragraphs>17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 Nazanin</vt:lpstr>
      <vt:lpstr>B Titr</vt:lpstr>
      <vt:lpstr>Calibri</vt:lpstr>
      <vt:lpstr>Calibri Light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st5b</dc:creator>
  <cp:lastModifiedBy>Dr.ghanbari</cp:lastModifiedBy>
  <cp:revision>72</cp:revision>
  <dcterms:created xsi:type="dcterms:W3CDTF">2022-03-08T02:12:05Z</dcterms:created>
  <dcterms:modified xsi:type="dcterms:W3CDTF">2023-02-26T07:48:41Z</dcterms:modified>
</cp:coreProperties>
</file>