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22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64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875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1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70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531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0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00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071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200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422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68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1D0188-B46B-4265-98DC-D8C219C96920}" type="datetimeFigureOut">
              <a:rPr lang="en-US" smtClean="0"/>
              <a:t>11/19/2024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BAE96-FD6E-42F9-A6D2-EAD16AE713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861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705088" y="242047"/>
            <a:ext cx="4978101" cy="812202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altLang="en-US" sz="24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مراحل فرصت مطالعاتی در جامعه و </a:t>
            </a:r>
            <a:r>
              <a:rPr lang="fa-IR" altLang="en-US" sz="2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صنعت</a:t>
            </a:r>
            <a:endParaRPr lang="en-US" altLang="en-US" sz="2400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388870" y="1757421"/>
            <a:ext cx="2651760" cy="56007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1- تکمیل </a:t>
            </a:r>
            <a:r>
              <a:rPr lang="fa-IR" altLang="en-US" sz="14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فرم فرصت مطالعاتی</a:t>
            </a:r>
            <a:endParaRPr lang="fa-IR" altLang="en-US" sz="1400" b="1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4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توسط </a:t>
            </a: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متقاضی</a:t>
            </a:r>
            <a:endParaRPr lang="fa-IR" altLang="en-US" sz="1400" b="1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386024" y="3187355"/>
            <a:ext cx="2651760" cy="4733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4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3</a:t>
            </a: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- بررسی درخواست توسط رئیس دانشکده</a:t>
            </a:r>
            <a:endParaRPr lang="fa-IR" altLang="en-US" sz="1400" b="1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137026" y="3877737"/>
            <a:ext cx="3154168" cy="48553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4- بررسی </a:t>
            </a:r>
            <a:r>
              <a:rPr lang="fa-IR" altLang="en-US" sz="14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درخواست توسط معاونت </a:t>
            </a: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آموزشی و پژوهشی پس از تشکیل جلسه شورای فناوری</a:t>
            </a:r>
            <a:endParaRPr lang="fa-IR" altLang="en-US" sz="1400" b="1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2378266" y="4582283"/>
            <a:ext cx="2651760" cy="48231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5- بررسی درخواست درجلسه هیات رئیسه</a:t>
            </a:r>
            <a:endParaRPr lang="fa-IR" altLang="en-US" sz="1400" b="1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2381528" y="2539565"/>
            <a:ext cx="2651760" cy="44095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4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2</a:t>
            </a: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- بررسی درخواست در جلسه گروه آموزشی</a:t>
            </a:r>
            <a:endParaRPr lang="fa-IR" altLang="en-US" sz="1400" b="1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382489" y="5268450"/>
            <a:ext cx="2651760" cy="46817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6- </a:t>
            </a:r>
            <a:r>
              <a:rPr lang="fa-IR" altLang="en-US" sz="1400" b="1" dirty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معرفی متقاضی به واحد ارتباط با </a:t>
            </a: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صنعت</a:t>
            </a:r>
            <a:endParaRPr lang="fa-IR" altLang="en-US" sz="1400" b="1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2386713" y="5966460"/>
            <a:ext cx="2651760" cy="4532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B Nazanin" panose="00000400000000000000" pitchFamily="2" charset="-78"/>
              </a:rPr>
              <a:t>7-</a:t>
            </a: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اطلاع </a:t>
            </a:r>
            <a:r>
              <a:rPr lang="fa-IR" altLang="en-US" sz="1400" b="1" dirty="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رسانی به متقاضی و واحد </a:t>
            </a:r>
            <a:r>
              <a:rPr lang="fa-IR" altLang="en-US" sz="1400" b="1" dirty="0" smtClean="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صنعتی</a:t>
            </a:r>
            <a:endParaRPr lang="fa-IR" altLang="en-US" sz="1400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939357" y="4827384"/>
            <a:ext cx="144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942372" y="2042488"/>
            <a:ext cx="0" cy="2790000"/>
          </a:xfrm>
          <a:prstGeom prst="straightConnector1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949927" y="2756001"/>
            <a:ext cx="1440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936588" y="3421519"/>
            <a:ext cx="1440000" cy="190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933240" y="4121540"/>
            <a:ext cx="1183236" cy="867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6" idx="2"/>
          </p:cNvCxnSpPr>
          <p:nvPr/>
        </p:nvCxnSpPr>
        <p:spPr>
          <a:xfrm flipH="1">
            <a:off x="3710234" y="2317491"/>
            <a:ext cx="0" cy="216983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1" idx="2"/>
          </p:cNvCxnSpPr>
          <p:nvPr/>
        </p:nvCxnSpPr>
        <p:spPr>
          <a:xfrm>
            <a:off x="3707408" y="2980523"/>
            <a:ext cx="0" cy="216000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 flipV="1">
            <a:off x="958214" y="2037456"/>
            <a:ext cx="14400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7" idx="2"/>
          </p:cNvCxnSpPr>
          <p:nvPr/>
        </p:nvCxnSpPr>
        <p:spPr>
          <a:xfrm>
            <a:off x="3711904" y="3660746"/>
            <a:ext cx="0" cy="216000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2"/>
            <a:endCxn id="10" idx="0"/>
          </p:cNvCxnSpPr>
          <p:nvPr/>
        </p:nvCxnSpPr>
        <p:spPr>
          <a:xfrm flipH="1">
            <a:off x="3704146" y="4363274"/>
            <a:ext cx="9964" cy="219009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2" idx="2"/>
            <a:endCxn id="14" idx="0"/>
          </p:cNvCxnSpPr>
          <p:nvPr/>
        </p:nvCxnSpPr>
        <p:spPr>
          <a:xfrm>
            <a:off x="3708369" y="5736621"/>
            <a:ext cx="4224" cy="229839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1081825" y="4378817"/>
            <a:ext cx="1132385" cy="87871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مخالفت و اعلام به عضو هیات علمی</a:t>
            </a:r>
            <a:endParaRPr lang="en-US" sz="14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46215" y="1020082"/>
            <a:ext cx="14975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a-IR" sz="1200" b="1" dirty="0" smtClean="0">
                <a:cs typeface="B Nazanin" panose="00000400000000000000" pitchFamily="2" charset="-78"/>
              </a:rPr>
              <a:t>دانشگاه صنعتی کرمانشاه</a:t>
            </a:r>
          </a:p>
          <a:p>
            <a:pPr algn="ctr"/>
            <a:r>
              <a:rPr lang="fa-IR" sz="1200" b="1" dirty="0" smtClean="0">
                <a:cs typeface="B Nazanin" panose="00000400000000000000" pitchFamily="2" charset="-78"/>
              </a:rPr>
              <a:t>دفتر ارتباط با صنعت</a:t>
            </a:r>
            <a:endParaRPr lang="en-US" sz="1200" b="1" dirty="0">
              <a:cs typeface="B Nazanin" panose="00000400000000000000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2189" y="84083"/>
            <a:ext cx="6669742" cy="9624694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Connector 67"/>
          <p:cNvCxnSpPr>
            <a:stCxn id="10" idx="3"/>
            <a:endCxn id="69" idx="1"/>
          </p:cNvCxnSpPr>
          <p:nvPr/>
        </p:nvCxnSpPr>
        <p:spPr>
          <a:xfrm flipV="1">
            <a:off x="5030026" y="4823389"/>
            <a:ext cx="379101" cy="49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5409127" y="4371819"/>
            <a:ext cx="1114022" cy="90314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1400" b="1" dirty="0" smtClean="0">
                <a:solidFill>
                  <a:schemeClr val="tx1"/>
                </a:solidFill>
                <a:cs typeface="B Nazanin" panose="00000400000000000000" pitchFamily="2" charset="-78"/>
              </a:rPr>
              <a:t>موافقت و اعلام به عضو هیات علمی</a:t>
            </a:r>
            <a:endParaRPr lang="en-US" sz="1400" b="1" dirty="0">
              <a:solidFill>
                <a:srgbClr val="FF0000"/>
              </a:solidFill>
              <a:cs typeface="B Nazanin" panose="00000400000000000000" pitchFamily="2" charset="-78"/>
            </a:endParaRPr>
          </a:p>
        </p:txBody>
      </p:sp>
      <p:cxnSp>
        <p:nvCxnSpPr>
          <p:cNvPr id="71" name="Straight Connector 70"/>
          <p:cNvCxnSpPr>
            <a:endCxn id="69" idx="2"/>
          </p:cNvCxnSpPr>
          <p:nvPr/>
        </p:nvCxnSpPr>
        <p:spPr>
          <a:xfrm flipH="1" flipV="1">
            <a:off x="5966138" y="5274959"/>
            <a:ext cx="2734" cy="248201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flipH="1" flipV="1">
            <a:off x="5029039" y="5503232"/>
            <a:ext cx="945041" cy="221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84" name="Rounded Rectangle 83"/>
          <p:cNvSpPr/>
          <p:nvPr/>
        </p:nvSpPr>
        <p:spPr>
          <a:xfrm>
            <a:off x="135868" y="7068802"/>
            <a:ext cx="4932209" cy="88949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 rtl="1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fa-IR" altLang="en-US" b="1" dirty="0" smtClean="0">
                <a:solidFill>
                  <a:schemeClr val="tx1"/>
                </a:solidFill>
                <a:latin typeface="Arial" panose="020B0604020202020204" pitchFamily="34" charset="0"/>
                <a:cs typeface="B Nazanin" panose="00000400000000000000" pitchFamily="2" charset="-78"/>
              </a:rPr>
              <a:t>شروع فرصت مطالعاتی در صنعت اعضای هیات علمی بر اساس شیوه نامه و آیین نامه های بالادستی مصوب هیات رئیسه دانشگاه</a:t>
            </a:r>
            <a:endParaRPr lang="fa-IR" altLang="en-US" b="1" dirty="0">
              <a:solidFill>
                <a:schemeClr val="tx1"/>
              </a:solidFill>
              <a:latin typeface="Arial" panose="020B0604020202020204" pitchFamily="34" charset="0"/>
              <a:cs typeface="B Nazanin" panose="00000400000000000000" pitchFamily="2" charset="-78"/>
            </a:endParaRPr>
          </a:p>
        </p:txBody>
      </p:sp>
      <p:sp>
        <p:nvSpPr>
          <p:cNvPr id="90" name="Curved Left Arrow 89"/>
          <p:cNvSpPr/>
          <p:nvPr/>
        </p:nvSpPr>
        <p:spPr>
          <a:xfrm>
            <a:off x="5074418" y="6109398"/>
            <a:ext cx="1547727" cy="1627833"/>
          </a:xfrm>
          <a:prstGeom prst="curvedLeftArrow">
            <a:avLst>
              <a:gd name="adj1" fmla="val 7251"/>
              <a:gd name="adj2" fmla="val 27733"/>
              <a:gd name="adj3" fmla="val 2185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32" name="Picture 3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500" y="199752"/>
            <a:ext cx="846455" cy="826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22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444</TotalTime>
  <Words>104</Words>
  <Application>Microsoft Office PowerPoint</Application>
  <PresentationFormat>A4 Paper (210x297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B Nazanin</vt:lpstr>
      <vt:lpstr>Calibri</vt:lpstr>
      <vt:lpstr>Calibri Light</vt:lpstr>
      <vt:lpstr>Times New Roman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kut-Mirzaei</dc:creator>
  <cp:lastModifiedBy>Dr.ghanbari</cp:lastModifiedBy>
  <cp:revision>30</cp:revision>
  <dcterms:created xsi:type="dcterms:W3CDTF">2021-03-02T06:36:05Z</dcterms:created>
  <dcterms:modified xsi:type="dcterms:W3CDTF">2024-11-19T06:00:48Z</dcterms:modified>
</cp:coreProperties>
</file>